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86585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83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06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701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09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37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82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17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0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76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52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19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47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03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5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9218-39DB-AA48-9ABC-F0BB7B07C001}" type="datetimeFigureOut">
              <a:rPr lang="nl-NL" smtClean="0"/>
              <a:t>03-08-17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37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320" y="2733709"/>
            <a:ext cx="10828507" cy="1373070"/>
          </a:xfrm>
        </p:spPr>
        <p:txBody>
          <a:bodyPr/>
          <a:lstStyle/>
          <a:p>
            <a:pPr algn="ctr"/>
            <a:r>
              <a:rPr lang="nl-NL" b="1" dirty="0" smtClean="0"/>
              <a:t>1.4  SOCIALISTEN EN FEMINISTEN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b="1" dirty="0" smtClean="0"/>
              <a:t>HOOFDSTUK 1</a:t>
            </a:r>
          </a:p>
          <a:p>
            <a:pPr algn="ctr"/>
            <a:r>
              <a:rPr lang="nl-NL" b="1" dirty="0" smtClean="0"/>
              <a:t>NEDERLAND VAN 1848 TOT 1914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9067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FEMINISME: SUCCES EN ONDER DRUKKING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Successen van het feminisme voor 1914:</a:t>
            </a:r>
          </a:p>
          <a:p>
            <a:r>
              <a:rPr lang="nl-NL" dirty="0" smtClean="0"/>
              <a:t>VVVK groeit snel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Moeders krijgen een deel van het ouderlijk gezag</a:t>
            </a:r>
          </a:p>
          <a:p>
            <a:r>
              <a:rPr lang="nl-NL" dirty="0" smtClean="0"/>
              <a:t>Steeds meer meisjes naar de lagere school, hbs en universiteit</a:t>
            </a:r>
          </a:p>
          <a:p>
            <a:r>
              <a:rPr lang="nl-NL" dirty="0" smtClean="0"/>
              <a:t>Steeds meer (vaak ongehuwde) vrouwen werken in het onderwijs 			 de gezondheidszorg en op kantoor</a:t>
            </a:r>
          </a:p>
          <a:p>
            <a:r>
              <a:rPr lang="nl-NL" dirty="0" smtClean="0"/>
              <a:t>Gehuwde vrouwen namen ontslag of werden ontslagen; ‘ zij hoorden 		            voor man en kinderen te zorgen’ was de mening van de maatschappij</a:t>
            </a:r>
          </a:p>
          <a:p>
            <a:endParaRPr lang="nl-NL" dirty="0"/>
          </a:p>
          <a:p>
            <a:r>
              <a:rPr lang="nl-NL" dirty="0" smtClean="0"/>
              <a:t>De </a:t>
            </a:r>
            <a:r>
              <a:rPr lang="nl-NL" b="1" dirty="0" smtClean="0"/>
              <a:t>Vrije Vrouwenvereniging </a:t>
            </a:r>
            <a:r>
              <a:rPr lang="nl-NL" dirty="0" smtClean="0"/>
              <a:t>verzet zich tegen deze ongelijkheid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42" y="1954046"/>
            <a:ext cx="4209778" cy="35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DE VRIJE VROUWENVERENIGING EN WILHELMINA DRUCKER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07476"/>
            <a:ext cx="10515600" cy="4850523"/>
          </a:xfrm>
        </p:spPr>
        <p:txBody>
          <a:bodyPr/>
          <a:lstStyle/>
          <a:p>
            <a:r>
              <a:rPr lang="nl-NL" b="1" dirty="0" smtClean="0"/>
              <a:t>Wilhelmina </a:t>
            </a:r>
            <a:r>
              <a:rPr lang="nl-NL" b="1" dirty="0" err="1" smtClean="0"/>
              <a:t>Drucker</a:t>
            </a:r>
            <a:r>
              <a:rPr lang="nl-NL" b="1" dirty="0" smtClean="0"/>
              <a:t> </a:t>
            </a:r>
            <a:r>
              <a:rPr lang="nl-NL" dirty="0" smtClean="0"/>
              <a:t>is de meest radicale feministe in de 	    </a:t>
            </a:r>
            <a:r>
              <a:rPr lang="nl-NL" b="1" dirty="0" smtClean="0"/>
              <a:t>Eerste Feministische Golf</a:t>
            </a:r>
            <a:r>
              <a:rPr lang="nl-NL" dirty="0" smtClean="0"/>
              <a:t> (1880 – 1919)</a:t>
            </a:r>
          </a:p>
          <a:p>
            <a:r>
              <a:rPr lang="nl-NL" dirty="0" smtClean="0"/>
              <a:t>Zij is voor volkomen gelijkheid tussen vrouw en man</a:t>
            </a:r>
          </a:p>
          <a:p>
            <a:r>
              <a:rPr lang="nl-NL" dirty="0" smtClean="0"/>
              <a:t>Zij heeft weinig succes 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 actiegroep Dolle </a:t>
            </a:r>
            <a:r>
              <a:rPr lang="nl-NL" dirty="0"/>
              <a:t>M</a:t>
            </a:r>
            <a:r>
              <a:rPr lang="nl-NL" dirty="0" smtClean="0"/>
              <a:t>ina </a:t>
            </a:r>
            <a:r>
              <a:rPr lang="nl-NL" dirty="0" smtClean="0"/>
              <a:t>uit de Tweede Feministische Golf is naar haar vernoemd</a:t>
            </a:r>
          </a:p>
          <a:p>
            <a:r>
              <a:rPr lang="nl-NL" dirty="0" smtClean="0"/>
              <a:t>De </a:t>
            </a:r>
            <a:r>
              <a:rPr lang="nl-NL" dirty="0" smtClean="0"/>
              <a:t>Eerste Feministische Golf eindigt in 1919 met de invoering van het algemeen kiesrecht voor vrouwen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85" y="1105788"/>
            <a:ext cx="2448911" cy="35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1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INDUSTRIALISATIE IN NEDERLAND</a:t>
            </a:r>
            <a:br>
              <a:rPr lang="nl-NL" b="1" dirty="0" smtClean="0"/>
            </a:br>
            <a:r>
              <a:rPr lang="nl-NL" b="1" dirty="0" smtClean="0"/>
              <a:t>1865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Industrialisatie begint ± 1865 en dan: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Groeit het spoorwegennet snel</a:t>
            </a:r>
          </a:p>
          <a:p>
            <a:r>
              <a:rPr lang="nl-NL" dirty="0" smtClean="0"/>
              <a:t>Groeien de havens van Rotterdam en Amsterdam</a:t>
            </a:r>
          </a:p>
          <a:p>
            <a:r>
              <a:rPr lang="nl-NL" dirty="0" smtClean="0"/>
              <a:t>Groeit de macht in Nederlands-Indië door het Modern Imperialisme</a:t>
            </a:r>
          </a:p>
          <a:p>
            <a:r>
              <a:rPr lang="nl-NL" dirty="0" smtClean="0"/>
              <a:t>Gaan grondstoffen uit N-I naar de Nederlandse havens</a:t>
            </a:r>
          </a:p>
          <a:p>
            <a:r>
              <a:rPr lang="nl-NL" dirty="0" smtClean="0"/>
              <a:t>Gaan producten uit NL naar de afzetmarkt Nederlands-Indië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90" y="1690688"/>
            <a:ext cx="3657600" cy="20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3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DE SOCIALE KWESTIE</a:t>
            </a:r>
            <a:br>
              <a:rPr lang="nl-NL" b="1" dirty="0" smtClean="0"/>
            </a:br>
            <a:r>
              <a:rPr lang="nl-NL" b="1" dirty="0" smtClean="0"/>
              <a:t>1870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Gevolgen van deze industrialisatie zijn grote 		             sociaaleconomische veranderingen: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Minder werk op het platteland</a:t>
            </a:r>
          </a:p>
          <a:p>
            <a:r>
              <a:rPr lang="nl-NL" dirty="0" smtClean="0"/>
              <a:t>Meer werk in fabrieken</a:t>
            </a:r>
          </a:p>
          <a:p>
            <a:r>
              <a:rPr lang="nl-NL" dirty="0" smtClean="0"/>
              <a:t>Verstedelijking</a:t>
            </a:r>
          </a:p>
          <a:p>
            <a:r>
              <a:rPr lang="nl-NL" dirty="0" smtClean="0"/>
              <a:t>Slechte woon- en werkomstandigheden in de 		           groeiende steden =</a:t>
            </a:r>
          </a:p>
          <a:p>
            <a:r>
              <a:rPr lang="nl-NL" b="1" dirty="0" smtClean="0"/>
              <a:t>Sociale Kwestie = </a:t>
            </a:r>
            <a:r>
              <a:rPr lang="nl-NL" dirty="0" smtClean="0"/>
              <a:t>belangrijk politiek onderwerp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66" y="2028497"/>
            <a:ext cx="4330180" cy="37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SOCIALISME EN VAKBONDEN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58217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Arbeiders met hetzelfde beroep 						    richten vakbonden op</a:t>
            </a:r>
          </a:p>
          <a:p>
            <a:r>
              <a:rPr lang="nl-NL" dirty="0" smtClean="0"/>
              <a:t>Doel = betere arbeidsvoorwaarden</a:t>
            </a:r>
          </a:p>
          <a:p>
            <a:r>
              <a:rPr lang="nl-NL" dirty="0" smtClean="0"/>
              <a:t>Middel = staken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Arbeiders zien ook de politiek als middel om hun situatie te verbeteren</a:t>
            </a:r>
          </a:p>
          <a:p>
            <a:r>
              <a:rPr lang="nl-NL" dirty="0" smtClean="0"/>
              <a:t>Politieke stroming = socialisme</a:t>
            </a:r>
          </a:p>
          <a:p>
            <a:r>
              <a:rPr lang="nl-NL" dirty="0" smtClean="0"/>
              <a:t>Doel = sociaaleconomische gelijkheid</a:t>
            </a:r>
          </a:p>
          <a:p>
            <a:r>
              <a:rPr lang="nl-NL" dirty="0" smtClean="0"/>
              <a:t>Middel = eerst revolutie </a:t>
            </a:r>
            <a:r>
              <a:rPr lang="nl-NL" b="1" dirty="0" smtClean="0"/>
              <a:t>(communisme)</a:t>
            </a:r>
            <a:r>
              <a:rPr lang="nl-NL" dirty="0" smtClean="0"/>
              <a:t>, later ook democratie </a:t>
            </a:r>
            <a:r>
              <a:rPr lang="nl-NL" b="1" dirty="0" smtClean="0"/>
              <a:t>(sociaaldemocratie)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19" y="1979702"/>
            <a:ext cx="4508939" cy="25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3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DE SOCIAALDEMOCRATEN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Sociaaldemocraten zien de parlementaire democratie in NL als het middel om het lot van arbeiders te verbeteren</a:t>
            </a:r>
          </a:p>
          <a:p>
            <a:r>
              <a:rPr lang="nl-NL" dirty="0" smtClean="0"/>
              <a:t>Situatie van arbeiders mag ook in kleine stapjes verbeteren via wetten</a:t>
            </a:r>
          </a:p>
          <a:p>
            <a:r>
              <a:rPr lang="nl-NL" dirty="0" smtClean="0"/>
              <a:t>In 1894 wordt de </a:t>
            </a:r>
            <a:r>
              <a:rPr lang="nl-NL" dirty="0" err="1" smtClean="0"/>
              <a:t>Sociaal-Democratische</a:t>
            </a:r>
            <a:r>
              <a:rPr lang="nl-NL" dirty="0" smtClean="0"/>
              <a:t> Arbeiderspartij (S.D.A.P.) opgericht</a:t>
            </a:r>
          </a:p>
          <a:p>
            <a:r>
              <a:rPr lang="nl-NL" dirty="0" smtClean="0"/>
              <a:t>De leider is Pieter Jelles Troelstra</a:t>
            </a:r>
          </a:p>
          <a:p>
            <a:r>
              <a:rPr lang="nl-NL" dirty="0" smtClean="0"/>
              <a:t>Doel is algemeen mannenkiesrecht</a:t>
            </a:r>
          </a:p>
          <a:p>
            <a:r>
              <a:rPr lang="nl-NL" dirty="0" smtClean="0"/>
              <a:t>SDAP groeit door caoutchouc-art.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16" y="4183117"/>
            <a:ext cx="5517931" cy="23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7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LIEFDADIGHEID EN ARMENZORG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07476"/>
            <a:ext cx="10515600" cy="4850523"/>
          </a:xfrm>
        </p:spPr>
        <p:txBody>
          <a:bodyPr>
            <a:normAutofit/>
          </a:bodyPr>
          <a:lstStyle/>
          <a:p>
            <a:r>
              <a:rPr lang="nl-NL" dirty="0" smtClean="0"/>
              <a:t>Tot 1848 zijn armen afhankelijk van de liefdadigheid van</a:t>
            </a:r>
          </a:p>
          <a:p>
            <a:pPr lvl="1"/>
            <a:r>
              <a:rPr lang="nl-NL" dirty="0" smtClean="0"/>
              <a:t>De kerk</a:t>
            </a:r>
          </a:p>
          <a:p>
            <a:pPr lvl="1"/>
            <a:r>
              <a:rPr lang="nl-NL" dirty="0" smtClean="0"/>
              <a:t>Rijke burgerij</a:t>
            </a:r>
            <a:endParaRPr lang="nl-NL" b="1" dirty="0" smtClean="0"/>
          </a:p>
          <a:p>
            <a:r>
              <a:rPr lang="nl-NL" b="1" dirty="0" smtClean="0"/>
              <a:t>Socialisten</a:t>
            </a:r>
            <a:r>
              <a:rPr lang="nl-NL" dirty="0" smtClean="0"/>
              <a:t> vinden armenzorg een taak van de overheid; overheid moet zorgen voor </a:t>
            </a:r>
            <a:r>
              <a:rPr lang="nl-NL" b="1" dirty="0" smtClean="0"/>
              <a:t>gelijkheid</a:t>
            </a:r>
          </a:p>
          <a:p>
            <a:r>
              <a:rPr lang="nl-NL" b="1" dirty="0" smtClean="0"/>
              <a:t>Liberalen</a:t>
            </a:r>
            <a:r>
              <a:rPr lang="nl-NL" dirty="0" smtClean="0"/>
              <a:t> vinden armenzorg </a:t>
            </a:r>
            <a:r>
              <a:rPr lang="nl-NL" b="1" dirty="0" smtClean="0"/>
              <a:t>geen</a:t>
            </a:r>
            <a:r>
              <a:rPr lang="nl-NL" dirty="0" smtClean="0"/>
              <a:t> taak van de overheid; overheidsbemoeienis gaat ten koste van de </a:t>
            </a:r>
            <a:r>
              <a:rPr lang="nl-NL" b="1" dirty="0" smtClean="0"/>
              <a:t>vrijheid</a:t>
            </a:r>
          </a:p>
          <a:p>
            <a:r>
              <a:rPr lang="nl-NL" dirty="0" smtClean="0"/>
              <a:t>Na 1848 wordt </a:t>
            </a:r>
            <a:r>
              <a:rPr lang="nl-NL" b="1" dirty="0" smtClean="0"/>
              <a:t>armenzorg een recht</a:t>
            </a:r>
            <a:r>
              <a:rPr lang="nl-NL" dirty="0" smtClean="0"/>
              <a:t>; armen zijn </a:t>
            </a:r>
            <a:r>
              <a:rPr lang="nl-NL" b="1" dirty="0" smtClean="0"/>
              <a:t>niet</a:t>
            </a:r>
            <a:r>
              <a:rPr lang="nl-NL" dirty="0" smtClean="0"/>
              <a:t> meer afhankelijk van </a:t>
            </a:r>
            <a:r>
              <a:rPr lang="nl-NL" b="1" dirty="0" smtClean="0"/>
              <a:t>vrijwillige liefdadigheid</a:t>
            </a:r>
          </a:p>
          <a:p>
            <a:r>
              <a:rPr lang="nl-NL" dirty="0" smtClean="0"/>
              <a:t>Een deel van de liberalen o.l.v. Thorbecke begint met sociale wetgeving om armen te helpen</a:t>
            </a:r>
          </a:p>
          <a:p>
            <a:r>
              <a:rPr lang="nl-NL" dirty="0" smtClean="0"/>
              <a:t>Conservatieven zijn tegen sociale wetgeving</a:t>
            </a:r>
          </a:p>
        </p:txBody>
      </p:sp>
    </p:spTree>
    <p:extLst>
      <p:ext uri="{BB962C8B-B14F-4D97-AF65-F5344CB8AC3E}">
        <p14:creationId xmlns:p14="http://schemas.microsoft.com/office/powerpoint/2010/main" val="19690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SOCIALE WETGEVING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1854		Armenwet: armen die niet door de kerk worden 	</a:t>
            </a: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smtClean="0"/>
              <a:t>geholpen, krijgen steun van de gemeente</a:t>
            </a:r>
          </a:p>
          <a:p>
            <a:r>
              <a:rPr lang="nl-NL" dirty="0" smtClean="0"/>
              <a:t>1874		Kinderwetje van Van Houten: verbod op 				kinderarbeid in fabrieken en werkplaatsen</a:t>
            </a:r>
          </a:p>
          <a:p>
            <a:r>
              <a:rPr lang="nl-NL" dirty="0" smtClean="0"/>
              <a:t>± 1900	Ongevallenwet: uitkering voor arbeidsongeschikten 			als gevolg van een bedrijfsongeval              														Woningwet: eisen aan de bewoonbaarheid van 			woningen</a:t>
            </a:r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51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DE VROUWEN</a:t>
            </a:r>
            <a:br>
              <a:rPr lang="nl-NL" b="1" dirty="0" smtClean="0"/>
            </a:br>
            <a:r>
              <a:rPr lang="nl-NL" sz="3600" b="1" dirty="0" smtClean="0"/>
              <a:t>ONTSTAAN VAN HET FEMINISME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Vrouwen waren tot eind 19</a:t>
            </a:r>
            <a:r>
              <a:rPr lang="nl-NL" baseline="30000" dirty="0" smtClean="0"/>
              <a:t>e</a:t>
            </a:r>
            <a:r>
              <a:rPr lang="nl-NL" dirty="0" smtClean="0"/>
              <a:t> eeuw ondergeschikt aan mannen</a:t>
            </a:r>
          </a:p>
          <a:p>
            <a:r>
              <a:rPr lang="nl-NL" dirty="0" smtClean="0"/>
              <a:t>Burgervrouwen en –meisjes mochten geen betaald werk doen,</a:t>
            </a:r>
          </a:p>
          <a:p>
            <a:r>
              <a:rPr lang="nl-NL" dirty="0" smtClean="0"/>
              <a:t>Zij doen daarom vaak liefdadigheidswerk</a:t>
            </a:r>
          </a:p>
          <a:p>
            <a:endParaRPr lang="nl-NL" dirty="0"/>
          </a:p>
          <a:p>
            <a:r>
              <a:rPr lang="nl-NL" dirty="0" smtClean="0"/>
              <a:t>Arbeiders vrouwen en boerinnen doen het huishouden, de zorg voor de kinderen en werken vaak meer dan 10 uur per dag in de fabriek of op het land</a:t>
            </a:r>
          </a:p>
          <a:p>
            <a:endParaRPr lang="nl-NL" dirty="0"/>
          </a:p>
          <a:p>
            <a:r>
              <a:rPr lang="nl-NL" dirty="0" smtClean="0"/>
              <a:t>Rond 1890 ontstaat een vrouwelijke emancipatiebeweging, die streeft naar dezelfde rechten als mannen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69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FEMINISME EN ALETTA JACOBS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Feminisme is het streven naar gelijke rechten t.a.v. mannen</a:t>
            </a:r>
          </a:p>
          <a:p>
            <a:r>
              <a:rPr lang="nl-NL" dirty="0" smtClean="0"/>
              <a:t>Belangrijkste feministische eis is </a:t>
            </a:r>
            <a:r>
              <a:rPr lang="nl-NL" b="1" dirty="0" smtClean="0"/>
              <a:t>algemeen vrouwenkiesrecht</a:t>
            </a:r>
          </a:p>
          <a:p>
            <a:endParaRPr lang="nl-NL" b="1" dirty="0"/>
          </a:p>
          <a:p>
            <a:r>
              <a:rPr lang="nl-NL" dirty="0" smtClean="0"/>
              <a:t>1894 oprichting Vereniging voor Vrouwenkiesrecht (VVVK)</a:t>
            </a:r>
          </a:p>
          <a:p>
            <a:r>
              <a:rPr lang="nl-NL" dirty="0" smtClean="0"/>
              <a:t>Voorzitter VVVK is Aletta Jacobs, zij is het 			                 eerste meisje/vrouw:</a:t>
            </a:r>
          </a:p>
          <a:p>
            <a:r>
              <a:rPr lang="nl-NL" dirty="0" smtClean="0"/>
              <a:t>Op de Hogere Burgerschool 						             (hbs, voorloper van vwo)</a:t>
            </a:r>
          </a:p>
          <a:p>
            <a:r>
              <a:rPr lang="nl-NL" dirty="0" smtClean="0"/>
              <a:t>Op de universiteit</a:t>
            </a:r>
          </a:p>
          <a:p>
            <a:r>
              <a:rPr lang="nl-NL" dirty="0" smtClean="0"/>
              <a:t>Die arts wordt in Nederland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0" y="3796862"/>
            <a:ext cx="3675117" cy="27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4991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184</TotalTime>
  <Words>380</Words>
  <Application>Microsoft Macintosh PowerPoint</Application>
  <PresentationFormat>Breedbeeld</PresentationFormat>
  <Paragraphs>87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Trebuchet MS</vt:lpstr>
      <vt:lpstr>Arial</vt:lpstr>
      <vt:lpstr>Berlijn</vt:lpstr>
      <vt:lpstr>1.4  SOCIALISTEN EN FEMINISTEN</vt:lpstr>
      <vt:lpstr>INDUSTRIALISATIE IN NEDERLAND 1865</vt:lpstr>
      <vt:lpstr>DE SOCIALE KWESTIE 1870</vt:lpstr>
      <vt:lpstr>SOCIALISME EN VAKBONDEN</vt:lpstr>
      <vt:lpstr>DE SOCIAALDEMOCRATEN</vt:lpstr>
      <vt:lpstr>LIEFDADIGHEID EN ARMENZORG</vt:lpstr>
      <vt:lpstr>SOCIALE WETGEVING</vt:lpstr>
      <vt:lpstr>DE VROUWEN ONTSTAAN VAN HET FEMINISME</vt:lpstr>
      <vt:lpstr>FEMINISME EN ALETTA JACOBS</vt:lpstr>
      <vt:lpstr>FEMINISME: SUCCES EN ONDER DRUKKING</vt:lpstr>
      <vt:lpstr>DE VRIJE VROUWENVERENIGING EN WILHELMINA DRUCKER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1.4  SOCIALISTEN EN FEMINISTEN</dc:title>
  <dc:creator>Microsoft Office-gebruiker</dc:creator>
  <cp:lastModifiedBy>Microsoft Office-gebruiker</cp:lastModifiedBy>
  <cp:revision>14</cp:revision>
  <dcterms:created xsi:type="dcterms:W3CDTF">2017-08-03T08:12:29Z</dcterms:created>
  <dcterms:modified xsi:type="dcterms:W3CDTF">2017-08-03T11:17:05Z</dcterms:modified>
</cp:coreProperties>
</file>